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94A4"/>
    <a:srgbClr val="ECE7E3"/>
    <a:srgbClr val="32302E"/>
    <a:srgbClr val="605C58"/>
    <a:srgbClr val="A9A5A1"/>
    <a:srgbClr val="C1BEBB"/>
    <a:srgbClr val="D8CEC6"/>
    <a:srgbClr val="F4F3EE"/>
    <a:srgbClr val="F4F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C0083E8-7791-499B-AB26-E37909E97B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953500" cy="5016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2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540D4-A43F-49EE-8A0F-DD065C9E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4A142-0A58-49C0-B281-7D400ABC0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6F8C7-4E07-4214-BE73-23962B2B4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153-59A5-49F2-A642-F8B30E1CCC3D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4042F-0A7B-4127-8188-1982DCAD5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A5315-6F2C-4443-8A4A-E8F20957F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562C9-E9BB-4F14-8AF1-3E014256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2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BB7AFC-E9ED-4317-91D4-ACA4967AD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A461FA-F1BD-47BE-8CC9-8AD2159BE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453F1-F05D-4BAA-AAE5-F48F41360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9153-59A5-49F2-A642-F8B30E1CCC3D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3D494-78B1-4D81-8D8C-E1B8E92D9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7BC9B-5EED-4E66-B01F-4BBE9E9E2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562C9-E9BB-4F14-8AF1-3E014256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4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222124-D0A1-4BB6-97BC-A498051CCB39}"/>
              </a:ext>
            </a:extLst>
          </p:cNvPr>
          <p:cNvSpPr/>
          <p:nvPr userDrawn="1"/>
        </p:nvSpPr>
        <p:spPr>
          <a:xfrm>
            <a:off x="0" y="0"/>
            <a:ext cx="5181600" cy="6858000"/>
          </a:xfrm>
          <a:prstGeom prst="rect">
            <a:avLst/>
          </a:prstGeom>
          <a:solidFill>
            <a:srgbClr val="ECE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AFB138-DEC2-405A-9DF7-9D12FA7D30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5700" y="1600200"/>
            <a:ext cx="2870200" cy="3733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3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ECE7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A2329F-C635-42D4-92EF-A66A0C3B51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10400" y="1136650"/>
            <a:ext cx="3441700" cy="45847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62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784C1B-F24E-4B06-8104-FEF0D9B133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09700" y="4546600"/>
            <a:ext cx="1409700" cy="140970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insert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0B3BBD98-ADF5-40E7-B723-3BC00647A95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933700" y="4546600"/>
            <a:ext cx="1409700" cy="140970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insert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46ABE602-8BD3-4C80-B983-13CB83E4E6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57700" y="4546600"/>
            <a:ext cx="1409700" cy="140970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insert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D45F7F-11BD-480F-987D-804818BC106F}"/>
              </a:ext>
            </a:extLst>
          </p:cNvPr>
          <p:cNvSpPr/>
          <p:nvPr userDrawn="1"/>
        </p:nvSpPr>
        <p:spPr>
          <a:xfrm>
            <a:off x="6819900" y="1282700"/>
            <a:ext cx="4635500" cy="5575300"/>
          </a:xfrm>
          <a:prstGeom prst="rect">
            <a:avLst/>
          </a:prstGeom>
          <a:solidFill>
            <a:srgbClr val="F4F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94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B46BE89-95F3-4975-A6EE-FFD93D3654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30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AB2B64-289B-4676-AF2E-E701CF90E4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0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2B1E4B-6E64-4392-BB13-CFECA7EA822C}"/>
              </a:ext>
            </a:extLst>
          </p:cNvPr>
          <p:cNvSpPr/>
          <p:nvPr userDrawn="1"/>
        </p:nvSpPr>
        <p:spPr>
          <a:xfrm>
            <a:off x="0" y="2070100"/>
            <a:ext cx="12192000" cy="4787900"/>
          </a:xfrm>
          <a:prstGeom prst="rect">
            <a:avLst/>
          </a:prstGeom>
          <a:solidFill>
            <a:srgbClr val="D8C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0529D1F-2275-4A67-91C3-F13EED9E81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82100" y="2070100"/>
            <a:ext cx="3009900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62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0B61CE-7616-4E6D-9999-68D45461721B}"/>
              </a:ext>
            </a:extLst>
          </p:cNvPr>
          <p:cNvSpPr/>
          <p:nvPr userDrawn="1"/>
        </p:nvSpPr>
        <p:spPr>
          <a:xfrm>
            <a:off x="0" y="4673600"/>
            <a:ext cx="5524500" cy="2184400"/>
          </a:xfrm>
          <a:prstGeom prst="rect">
            <a:avLst/>
          </a:prstGeom>
          <a:solidFill>
            <a:srgbClr val="ECE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934C889-928B-4F29-BE2B-DB2B4B7FFC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946400"/>
            <a:ext cx="2806700" cy="3911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81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EC3BF07-2175-4E54-B489-D0EB2969F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65800" y="1041400"/>
            <a:ext cx="3035300" cy="5816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36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D80CCE-5715-4F24-9333-C099EDDF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9BA94-1666-414B-AE23-7035FEDDE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7D044-6E64-46DA-992A-701E43D328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09153-59A5-49F2-A642-F8B30E1CCC3D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8D5AA-C9F7-478C-AA95-12DA76983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5D5E2-DFEA-48C4-B41D-F513135DA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562C9-E9BB-4F14-8AF1-3E014256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08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5E3D957-BC42-4D4A-8533-C2A86DD3FAB0}"/>
              </a:ext>
            </a:extLst>
          </p:cNvPr>
          <p:cNvSpPr/>
          <p:nvPr/>
        </p:nvSpPr>
        <p:spPr>
          <a:xfrm>
            <a:off x="978794" y="785611"/>
            <a:ext cx="8950817" cy="4997003"/>
          </a:xfrm>
          <a:prstGeom prst="rect">
            <a:avLst/>
          </a:prstGeom>
          <a:solidFill>
            <a:srgbClr val="F4F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15E9D74-8026-4E10-9F29-3C9FDF755C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9" b="7979"/>
          <a:stretch>
            <a:fillRect/>
          </a:stretch>
        </p:blipFill>
        <p:spPr/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2EA2229-4D06-4EDA-A836-EC3A117B48DE}"/>
              </a:ext>
            </a:extLst>
          </p:cNvPr>
          <p:cNvSpPr/>
          <p:nvPr/>
        </p:nvSpPr>
        <p:spPr>
          <a:xfrm>
            <a:off x="6810798" y="1075386"/>
            <a:ext cx="428540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PowerPoint Template</a:t>
            </a:r>
          </a:p>
          <a:p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Pitch Deck </a:t>
            </a:r>
          </a:p>
          <a:p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endParaRPr lang="en-US" sz="3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2709B1-C8F3-4368-BBC3-F9DCDE49DC5B}"/>
              </a:ext>
            </a:extLst>
          </p:cNvPr>
          <p:cNvSpPr txBox="1"/>
          <p:nvPr/>
        </p:nvSpPr>
        <p:spPr>
          <a:xfrm>
            <a:off x="1262130" y="5107169"/>
            <a:ext cx="3721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Fuadways</a:t>
            </a:r>
            <a:r>
              <a:rPr lang="en-US" sz="1600" dirty="0"/>
              <a:t> PowerPoint </a:t>
            </a:r>
          </a:p>
          <a:p>
            <a:r>
              <a:rPr lang="en-US" sz="1600" dirty="0"/>
              <a:t>Inspiration</a:t>
            </a:r>
          </a:p>
        </p:txBody>
      </p:sp>
    </p:spTree>
    <p:extLst>
      <p:ext uri="{BB962C8B-B14F-4D97-AF65-F5344CB8AC3E}">
        <p14:creationId xmlns:p14="http://schemas.microsoft.com/office/powerpoint/2010/main" val="374470255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934D772-4F2A-487C-AFB8-DA54D62E98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7" b="6637"/>
          <a:stretch>
            <a:fillRect/>
          </a:stretch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2A9DD5-CE3F-4337-8809-3085F245BB89}"/>
              </a:ext>
            </a:extLst>
          </p:cNvPr>
          <p:cNvSpPr txBox="1"/>
          <p:nvPr/>
        </p:nvSpPr>
        <p:spPr>
          <a:xfrm>
            <a:off x="1322231" y="5447763"/>
            <a:ext cx="2537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Lorem ipsum dolor sit amet, consectetuer adipiscing elit.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6566F9-2A00-4F26-B637-D6365F168112}"/>
              </a:ext>
            </a:extLst>
          </p:cNvPr>
          <p:cNvSpPr/>
          <p:nvPr/>
        </p:nvSpPr>
        <p:spPr>
          <a:xfrm>
            <a:off x="6096000" y="790805"/>
            <a:ext cx="38068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of Contents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C6FDAA-1ED0-44AA-A5A5-70E61D94325A}"/>
              </a:ext>
            </a:extLst>
          </p:cNvPr>
          <p:cNvCxnSpPr>
            <a:cxnSpLocks/>
          </p:cNvCxnSpPr>
          <p:nvPr/>
        </p:nvCxnSpPr>
        <p:spPr>
          <a:xfrm>
            <a:off x="4829577" y="1957589"/>
            <a:ext cx="1266423" cy="0"/>
          </a:xfrm>
          <a:prstGeom prst="line">
            <a:avLst/>
          </a:prstGeom>
          <a:ln w="38100">
            <a:solidFill>
              <a:srgbClr val="C1B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098F47-F178-4B4E-A882-6C046CA95F75}"/>
              </a:ext>
            </a:extLst>
          </p:cNvPr>
          <p:cNvSpPr txBox="1"/>
          <p:nvPr/>
        </p:nvSpPr>
        <p:spPr>
          <a:xfrm>
            <a:off x="6478073" y="2099256"/>
            <a:ext cx="3078051" cy="389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lphaLcPeriod"/>
            </a:pPr>
            <a:r>
              <a:rPr lang="en-US" dirty="0"/>
              <a:t>Summary</a:t>
            </a:r>
          </a:p>
          <a:p>
            <a:pPr marL="342900" indent="-342900">
              <a:lnSpc>
                <a:spcPct val="200000"/>
              </a:lnSpc>
              <a:buAutoNum type="alphaLcPeriod"/>
            </a:pPr>
            <a:r>
              <a:rPr lang="en-US" dirty="0"/>
              <a:t>Problem</a:t>
            </a:r>
          </a:p>
          <a:p>
            <a:pPr marL="342900" indent="-342900">
              <a:lnSpc>
                <a:spcPct val="200000"/>
              </a:lnSpc>
              <a:buAutoNum type="alphaLcPeriod"/>
            </a:pPr>
            <a:r>
              <a:rPr lang="en-US" dirty="0"/>
              <a:t>Solution</a:t>
            </a:r>
          </a:p>
          <a:p>
            <a:pPr marL="342900" indent="-342900">
              <a:lnSpc>
                <a:spcPct val="200000"/>
              </a:lnSpc>
              <a:buAutoNum type="alphaLcPeriod"/>
            </a:pPr>
            <a:r>
              <a:rPr lang="en-US" dirty="0"/>
              <a:t>Product</a:t>
            </a:r>
          </a:p>
          <a:p>
            <a:pPr marL="342900" indent="-342900">
              <a:lnSpc>
                <a:spcPct val="200000"/>
              </a:lnSpc>
              <a:buAutoNum type="alphaLcPeriod"/>
            </a:pPr>
            <a:r>
              <a:rPr lang="en-US" dirty="0"/>
              <a:t>Market</a:t>
            </a:r>
          </a:p>
          <a:p>
            <a:pPr marL="342900" indent="-342900">
              <a:lnSpc>
                <a:spcPct val="200000"/>
              </a:lnSpc>
              <a:buAutoNum type="alphaLcPeriod"/>
            </a:pPr>
            <a:r>
              <a:rPr lang="en-US" dirty="0"/>
              <a:t>Business Model</a:t>
            </a:r>
          </a:p>
          <a:p>
            <a:pPr marL="342900" indent="-342900">
              <a:lnSpc>
                <a:spcPct val="200000"/>
              </a:lnSpc>
              <a:buAutoNum type="alphaLcPeriod"/>
            </a:pPr>
            <a:r>
              <a:rPr lang="en-US" dirty="0"/>
              <a:t>Revenue Model</a:t>
            </a:r>
          </a:p>
        </p:txBody>
      </p:sp>
    </p:spTree>
    <p:extLst>
      <p:ext uri="{BB962C8B-B14F-4D97-AF65-F5344CB8AC3E}">
        <p14:creationId xmlns:p14="http://schemas.microsoft.com/office/powerpoint/2010/main" val="182790140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26464B7-2C6D-4CF0-B4B3-3FB798F9BC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3" b="5593"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47E4A7-92E8-4707-84D6-50DCF3C5659D}"/>
              </a:ext>
            </a:extLst>
          </p:cNvPr>
          <p:cNvSpPr/>
          <p:nvPr/>
        </p:nvSpPr>
        <p:spPr>
          <a:xfrm>
            <a:off x="1903294" y="2429643"/>
            <a:ext cx="256653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Summary</a:t>
            </a:r>
            <a:endParaRPr lang="en-US" sz="4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3DF81D-96BB-4FD0-B8DA-74E66FA40A6A}"/>
              </a:ext>
            </a:extLst>
          </p:cNvPr>
          <p:cNvSpPr/>
          <p:nvPr/>
        </p:nvSpPr>
        <p:spPr>
          <a:xfrm>
            <a:off x="1421431" y="1136650"/>
            <a:ext cx="96372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rgbClr val="C1BEB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5A89D-EEF6-4344-B537-5E1D41CAF9A4}"/>
              </a:ext>
            </a:extLst>
          </p:cNvPr>
          <p:cNvSpPr txBox="1"/>
          <p:nvPr/>
        </p:nvSpPr>
        <p:spPr>
          <a:xfrm>
            <a:off x="3186562" y="4798020"/>
            <a:ext cx="3441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Lorem ipsum dolor sit amet, consectetuer adipiscing elit. Maecenas porttitor congue massa. </a:t>
            </a:r>
          </a:p>
        </p:txBody>
      </p:sp>
    </p:spTree>
    <p:extLst>
      <p:ext uri="{BB962C8B-B14F-4D97-AF65-F5344CB8AC3E}">
        <p14:creationId xmlns:p14="http://schemas.microsoft.com/office/powerpoint/2010/main" val="225271596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E5966DF-ED16-4DEC-BADA-5E23BFDB1F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2" b="12462"/>
          <a:stretch>
            <a:fillRect/>
          </a:stretch>
        </p:blipFill>
        <p:spPr/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4391ADD-8A8E-4205-AE63-AC0F3AFF43B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40"/>
          <a:stretch/>
        </p:blipFill>
        <p:spPr>
          <a:xfrm>
            <a:off x="2933700" y="4546600"/>
            <a:ext cx="1409700" cy="1409700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C65F2A03-26E8-489B-B49E-650B2F6D7D6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7DDAE2-6E75-4A54-8EF0-DC9F8D584B1C}"/>
              </a:ext>
            </a:extLst>
          </p:cNvPr>
          <p:cNvSpPr/>
          <p:nvPr/>
        </p:nvSpPr>
        <p:spPr>
          <a:xfrm>
            <a:off x="1280911" y="901700"/>
            <a:ext cx="25587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884286-4B65-472C-94DD-7A494949FAD9}"/>
              </a:ext>
            </a:extLst>
          </p:cNvPr>
          <p:cNvCxnSpPr/>
          <p:nvPr/>
        </p:nvCxnSpPr>
        <p:spPr>
          <a:xfrm>
            <a:off x="1409700" y="1825030"/>
            <a:ext cx="1409700" cy="0"/>
          </a:xfrm>
          <a:prstGeom prst="line">
            <a:avLst/>
          </a:prstGeom>
          <a:ln w="38100">
            <a:solidFill>
              <a:srgbClr val="C1B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54FFC57-6292-4617-AB00-B78C64810249}"/>
              </a:ext>
            </a:extLst>
          </p:cNvPr>
          <p:cNvSpPr txBox="1"/>
          <p:nvPr/>
        </p:nvSpPr>
        <p:spPr>
          <a:xfrm>
            <a:off x="1280911" y="732422"/>
            <a:ext cx="2933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C1BEBB"/>
                </a:solidFill>
              </a:rPr>
              <a:t>Fuadways</a:t>
            </a:r>
            <a:r>
              <a:rPr lang="en-US" sz="1600" dirty="0">
                <a:solidFill>
                  <a:srgbClr val="C1BEBB"/>
                </a:solidFill>
              </a:rPr>
              <a:t> PowerPoint Inspiration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8924D7-CDE3-4418-9D10-FBA7947826F2}"/>
              </a:ext>
            </a:extLst>
          </p:cNvPr>
          <p:cNvSpPr txBox="1"/>
          <p:nvPr/>
        </p:nvSpPr>
        <p:spPr>
          <a:xfrm>
            <a:off x="1409699" y="2163585"/>
            <a:ext cx="4888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Lorem ipsum dolor sit amet, consectetuer adipiscing elit. Maecenas porttitor congue massa.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C6AA36-0B9D-47D3-B313-DFE0296BCC82}"/>
              </a:ext>
            </a:extLst>
          </p:cNvPr>
          <p:cNvSpPr txBox="1"/>
          <p:nvPr/>
        </p:nvSpPr>
        <p:spPr>
          <a:xfrm>
            <a:off x="1295400" y="3518495"/>
            <a:ext cx="16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D94A4"/>
                </a:solidFill>
              </a:rPr>
              <a:t>Keyboard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2EAB1C-47C1-47DB-976C-7C8FB0171A0D}"/>
              </a:ext>
            </a:extLst>
          </p:cNvPr>
          <p:cNvSpPr txBox="1"/>
          <p:nvPr/>
        </p:nvSpPr>
        <p:spPr>
          <a:xfrm>
            <a:off x="1295400" y="3943270"/>
            <a:ext cx="1638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Lorem ipsum dolor sit amet,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239BBB-34D6-41AC-8C5E-E1B3FB8DE79D}"/>
              </a:ext>
            </a:extLst>
          </p:cNvPr>
          <p:cNvSpPr txBox="1"/>
          <p:nvPr/>
        </p:nvSpPr>
        <p:spPr>
          <a:xfrm>
            <a:off x="2933700" y="3518495"/>
            <a:ext cx="16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D94A4"/>
                </a:solidFill>
              </a:rPr>
              <a:t>Picture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B02DF6-E60B-4CA9-9573-CD2300FD9DF4}"/>
              </a:ext>
            </a:extLst>
          </p:cNvPr>
          <p:cNvSpPr txBox="1"/>
          <p:nvPr/>
        </p:nvSpPr>
        <p:spPr>
          <a:xfrm>
            <a:off x="2933700" y="3943270"/>
            <a:ext cx="1638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Lorem ipsum dolor sit amet,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D56AE9-3C04-40A9-AC64-3176C9C57C0C}"/>
              </a:ext>
            </a:extLst>
          </p:cNvPr>
          <p:cNvSpPr txBox="1"/>
          <p:nvPr/>
        </p:nvSpPr>
        <p:spPr>
          <a:xfrm>
            <a:off x="4343400" y="3518495"/>
            <a:ext cx="16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D94A4"/>
                </a:solidFill>
              </a:rPr>
              <a:t>Music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007128-650B-451A-BC11-C9553FEF2E20}"/>
              </a:ext>
            </a:extLst>
          </p:cNvPr>
          <p:cNvSpPr txBox="1"/>
          <p:nvPr/>
        </p:nvSpPr>
        <p:spPr>
          <a:xfrm>
            <a:off x="4343400" y="3943270"/>
            <a:ext cx="1638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Lorem ipsum dolor sit amet,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867592-3C72-4C54-90C9-FE2372BC7201}"/>
              </a:ext>
            </a:extLst>
          </p:cNvPr>
          <p:cNvSpPr txBox="1"/>
          <p:nvPr/>
        </p:nvSpPr>
        <p:spPr>
          <a:xfrm>
            <a:off x="7923727" y="2157521"/>
            <a:ext cx="16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Setting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3986E2-F187-4411-AC29-6ADF7A326D92}"/>
              </a:ext>
            </a:extLst>
          </p:cNvPr>
          <p:cNvSpPr txBox="1"/>
          <p:nvPr/>
        </p:nvSpPr>
        <p:spPr>
          <a:xfrm>
            <a:off x="7923727" y="2496075"/>
            <a:ext cx="29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Lorem ipsum dolor sit amet, consectetuer adipiscing elit. Maecenas porttitor congue massa.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081B22-BDDA-4AB1-8AEC-4A457486D14F}"/>
              </a:ext>
            </a:extLst>
          </p:cNvPr>
          <p:cNvSpPr txBox="1"/>
          <p:nvPr/>
        </p:nvSpPr>
        <p:spPr>
          <a:xfrm>
            <a:off x="7923727" y="3681709"/>
            <a:ext cx="16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Setting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6AFBCE-7F42-450C-BD22-348BF280F057}"/>
              </a:ext>
            </a:extLst>
          </p:cNvPr>
          <p:cNvSpPr txBox="1"/>
          <p:nvPr/>
        </p:nvSpPr>
        <p:spPr>
          <a:xfrm>
            <a:off x="7923727" y="4020263"/>
            <a:ext cx="29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Lorem ipsum dolor sit amet, consectetuer adipiscing elit. Maecenas porttitor congue massa.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77DA95-B3F6-41A1-B2D3-C55887BA847D}"/>
              </a:ext>
            </a:extLst>
          </p:cNvPr>
          <p:cNvSpPr txBox="1"/>
          <p:nvPr/>
        </p:nvSpPr>
        <p:spPr>
          <a:xfrm>
            <a:off x="7923727" y="5010098"/>
            <a:ext cx="16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Setting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7319A2-69E7-44C1-82B2-B3943AE44F94}"/>
              </a:ext>
            </a:extLst>
          </p:cNvPr>
          <p:cNvSpPr txBox="1"/>
          <p:nvPr/>
        </p:nvSpPr>
        <p:spPr>
          <a:xfrm>
            <a:off x="7923727" y="5348652"/>
            <a:ext cx="29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Lorem ipsum dolor sit amet, consectetuer adipiscing elit. Maecenas porttitor congue massa. </a:t>
            </a:r>
          </a:p>
        </p:txBody>
      </p:sp>
      <p:pic>
        <p:nvPicPr>
          <p:cNvPr id="33" name="Graphic 32" descr="Single gear">
            <a:extLst>
              <a:ext uri="{FF2B5EF4-FFF2-40B4-BE49-F238E27FC236}">
                <a16:creationId xmlns:a16="http://schemas.microsoft.com/office/drawing/2014/main" id="{76AAD19E-21B8-4AC8-BF5E-038A3DDA2D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3845" y="2206458"/>
            <a:ext cx="499027" cy="499027"/>
          </a:xfrm>
          <a:prstGeom prst="rect">
            <a:avLst/>
          </a:prstGeom>
        </p:spPr>
      </p:pic>
      <p:pic>
        <p:nvPicPr>
          <p:cNvPr id="35" name="Graphic 34" descr="Gears">
            <a:extLst>
              <a:ext uri="{FF2B5EF4-FFF2-40B4-BE49-F238E27FC236}">
                <a16:creationId xmlns:a16="http://schemas.microsoft.com/office/drawing/2014/main" id="{BC44E503-7D5C-4344-9570-E826C4DB3C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3845" y="5010098"/>
            <a:ext cx="499027" cy="499027"/>
          </a:xfrm>
          <a:prstGeom prst="rect">
            <a:avLst/>
          </a:prstGeom>
        </p:spPr>
      </p:pic>
      <p:pic>
        <p:nvPicPr>
          <p:cNvPr id="37" name="Graphic 36" descr="Research">
            <a:extLst>
              <a:ext uri="{FF2B5EF4-FFF2-40B4-BE49-F238E27FC236}">
                <a16:creationId xmlns:a16="http://schemas.microsoft.com/office/drawing/2014/main" id="{7EBF79E2-8391-4EF0-B8DD-027E9A017A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43845" y="3608278"/>
            <a:ext cx="499027" cy="49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1286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680C49C-4D59-41BE-A71B-A2FB8F45EF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0" b="7820"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7342F80-AABC-41E3-8961-A993BB08967A}"/>
              </a:ext>
            </a:extLst>
          </p:cNvPr>
          <p:cNvSpPr/>
          <p:nvPr/>
        </p:nvSpPr>
        <p:spPr>
          <a:xfrm>
            <a:off x="1280911" y="901700"/>
            <a:ext cx="25106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4F4C2D-75BB-4EB6-9A20-D4D19BD664F3}"/>
              </a:ext>
            </a:extLst>
          </p:cNvPr>
          <p:cNvCxnSpPr/>
          <p:nvPr/>
        </p:nvCxnSpPr>
        <p:spPr>
          <a:xfrm>
            <a:off x="1409700" y="1825030"/>
            <a:ext cx="1409700" cy="0"/>
          </a:xfrm>
          <a:prstGeom prst="line">
            <a:avLst/>
          </a:prstGeom>
          <a:ln w="38100">
            <a:solidFill>
              <a:srgbClr val="C1B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E70D79-B95E-483C-9F17-281A95F36D44}"/>
              </a:ext>
            </a:extLst>
          </p:cNvPr>
          <p:cNvSpPr txBox="1"/>
          <p:nvPr/>
        </p:nvSpPr>
        <p:spPr>
          <a:xfrm>
            <a:off x="1280911" y="732422"/>
            <a:ext cx="2933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C1BEBB"/>
                </a:solidFill>
              </a:rPr>
              <a:t>Fuadways</a:t>
            </a:r>
            <a:r>
              <a:rPr lang="en-US" sz="1600" dirty="0">
                <a:solidFill>
                  <a:srgbClr val="C1BEBB"/>
                </a:solidFill>
              </a:rPr>
              <a:t> PowerPoint Inspiration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50C237-B3B7-496E-9C06-3C66A8BCF2D9}"/>
              </a:ext>
            </a:extLst>
          </p:cNvPr>
          <p:cNvSpPr txBox="1"/>
          <p:nvPr/>
        </p:nvSpPr>
        <p:spPr>
          <a:xfrm>
            <a:off x="1960793" y="2288116"/>
            <a:ext cx="16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Setting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B9FA6F-F056-4C93-924F-DC2CD1E64EF2}"/>
              </a:ext>
            </a:extLst>
          </p:cNvPr>
          <p:cNvSpPr txBox="1"/>
          <p:nvPr/>
        </p:nvSpPr>
        <p:spPr>
          <a:xfrm>
            <a:off x="1960793" y="2626670"/>
            <a:ext cx="29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Lorem ipsum dolor sit amet, consectetuer adipiscing elit. Maecenas porttitor congue massa.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6741A6-B57D-4706-816E-AC60CDB6F7A9}"/>
              </a:ext>
            </a:extLst>
          </p:cNvPr>
          <p:cNvSpPr txBox="1"/>
          <p:nvPr/>
        </p:nvSpPr>
        <p:spPr>
          <a:xfrm>
            <a:off x="1960793" y="3812304"/>
            <a:ext cx="16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Setting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B7404-DD6C-48D7-AF3D-41F2169D2184}"/>
              </a:ext>
            </a:extLst>
          </p:cNvPr>
          <p:cNvSpPr txBox="1"/>
          <p:nvPr/>
        </p:nvSpPr>
        <p:spPr>
          <a:xfrm>
            <a:off x="1960793" y="4150858"/>
            <a:ext cx="29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Lorem ipsum dolor sit amet, consectetuer adipiscing elit. Maecenas porttitor congue massa.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7950EE-4438-4329-A53E-7D51496B106F}"/>
              </a:ext>
            </a:extLst>
          </p:cNvPr>
          <p:cNvSpPr txBox="1"/>
          <p:nvPr/>
        </p:nvSpPr>
        <p:spPr>
          <a:xfrm>
            <a:off x="1960793" y="5140693"/>
            <a:ext cx="16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Setting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B5075C-5642-4230-9DE3-F102FFCB11EE}"/>
              </a:ext>
            </a:extLst>
          </p:cNvPr>
          <p:cNvSpPr txBox="1"/>
          <p:nvPr/>
        </p:nvSpPr>
        <p:spPr>
          <a:xfrm>
            <a:off x="1960793" y="5479247"/>
            <a:ext cx="29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Lorem ipsum dolor sit amet, consectetuer adipiscing elit. Maecenas porttitor congue massa. </a:t>
            </a:r>
          </a:p>
        </p:txBody>
      </p:sp>
      <p:pic>
        <p:nvPicPr>
          <p:cNvPr id="20" name="Graphic 19" descr="Single gear">
            <a:extLst>
              <a:ext uri="{FF2B5EF4-FFF2-40B4-BE49-F238E27FC236}">
                <a16:creationId xmlns:a16="http://schemas.microsoft.com/office/drawing/2014/main" id="{CB757FFB-3A40-4D2E-85E3-1F0B50A17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0911" y="2337053"/>
            <a:ext cx="499027" cy="499027"/>
          </a:xfrm>
          <a:prstGeom prst="rect">
            <a:avLst/>
          </a:prstGeom>
        </p:spPr>
      </p:pic>
      <p:pic>
        <p:nvPicPr>
          <p:cNvPr id="21" name="Graphic 20" descr="Gears">
            <a:extLst>
              <a:ext uri="{FF2B5EF4-FFF2-40B4-BE49-F238E27FC236}">
                <a16:creationId xmlns:a16="http://schemas.microsoft.com/office/drawing/2014/main" id="{7401B106-2153-4DF9-9E2A-88D7D9A1C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0911" y="5140693"/>
            <a:ext cx="499027" cy="499027"/>
          </a:xfrm>
          <a:prstGeom prst="rect">
            <a:avLst/>
          </a:prstGeom>
        </p:spPr>
      </p:pic>
      <p:pic>
        <p:nvPicPr>
          <p:cNvPr id="22" name="Graphic 21" descr="Research">
            <a:extLst>
              <a:ext uri="{FF2B5EF4-FFF2-40B4-BE49-F238E27FC236}">
                <a16:creationId xmlns:a16="http://schemas.microsoft.com/office/drawing/2014/main" id="{4BD93591-FDDF-4D5A-AF4E-6F11B70038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0911" y="3738873"/>
            <a:ext cx="499027" cy="49902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E7213F2-AADB-4228-BF62-CDCC3C10E435}"/>
              </a:ext>
            </a:extLst>
          </p:cNvPr>
          <p:cNvSpPr/>
          <p:nvPr/>
        </p:nvSpPr>
        <p:spPr>
          <a:xfrm>
            <a:off x="8319752" y="4919730"/>
            <a:ext cx="1584102" cy="1584102"/>
          </a:xfrm>
          <a:prstGeom prst="rect">
            <a:avLst/>
          </a:prstGeom>
          <a:solidFill>
            <a:srgbClr val="ECE7E3">
              <a:alpha val="88000"/>
            </a:srgb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52DF01-0ECB-4AD0-A54C-FED186DDE327}"/>
              </a:ext>
            </a:extLst>
          </p:cNvPr>
          <p:cNvSpPr/>
          <p:nvPr/>
        </p:nvSpPr>
        <p:spPr>
          <a:xfrm>
            <a:off x="8319752" y="4304763"/>
            <a:ext cx="1584102" cy="1584102"/>
          </a:xfrm>
          <a:prstGeom prst="rect">
            <a:avLst/>
          </a:prstGeom>
          <a:solidFill>
            <a:srgbClr val="D8CEC6">
              <a:alpha val="87843"/>
            </a:srgb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B88ADF-A7D5-496C-811E-9B4E3C9EB0D1}"/>
              </a:ext>
            </a:extLst>
          </p:cNvPr>
          <p:cNvSpPr/>
          <p:nvPr/>
        </p:nvSpPr>
        <p:spPr>
          <a:xfrm>
            <a:off x="8319752" y="3689796"/>
            <a:ext cx="1584102" cy="1584102"/>
          </a:xfrm>
          <a:prstGeom prst="rect">
            <a:avLst/>
          </a:prstGeom>
          <a:solidFill>
            <a:srgbClr val="C1BEBB">
              <a:alpha val="88000"/>
            </a:srgb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AB9F37-55D3-4157-8781-2386365214F1}"/>
              </a:ext>
            </a:extLst>
          </p:cNvPr>
          <p:cNvSpPr/>
          <p:nvPr/>
        </p:nvSpPr>
        <p:spPr>
          <a:xfrm>
            <a:off x="8319752" y="2044029"/>
            <a:ext cx="1584102" cy="1584102"/>
          </a:xfrm>
          <a:prstGeom prst="rect">
            <a:avLst/>
          </a:prstGeom>
          <a:solidFill>
            <a:srgbClr val="7D94A4">
              <a:alpha val="88000"/>
            </a:srgb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E2FC3-37D7-4F4B-8B6F-E75F6BB8E83F}"/>
              </a:ext>
            </a:extLst>
          </p:cNvPr>
          <p:cNvSpPr txBox="1"/>
          <p:nvPr/>
        </p:nvSpPr>
        <p:spPr>
          <a:xfrm>
            <a:off x="10423342" y="2291514"/>
            <a:ext cx="975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Setting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20FA6D-2DE9-4FD1-99EE-55ABFC77CA52}"/>
              </a:ext>
            </a:extLst>
          </p:cNvPr>
          <p:cNvSpPr txBox="1"/>
          <p:nvPr/>
        </p:nvSpPr>
        <p:spPr>
          <a:xfrm>
            <a:off x="10422500" y="2626670"/>
            <a:ext cx="176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Lorem ipsum dolor sit </a:t>
            </a:r>
            <a:r>
              <a:rPr lang="en-US" sz="1200" dirty="0" err="1"/>
              <a:t>amet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C72AEF-3E7C-4AD7-8312-4A382ED6B1BE}"/>
              </a:ext>
            </a:extLst>
          </p:cNvPr>
          <p:cNvSpPr txBox="1"/>
          <p:nvPr/>
        </p:nvSpPr>
        <p:spPr>
          <a:xfrm>
            <a:off x="10514927" y="4119247"/>
            <a:ext cx="975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Setting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693132-C385-4216-AF93-F592BEFF37F5}"/>
              </a:ext>
            </a:extLst>
          </p:cNvPr>
          <p:cNvSpPr txBox="1"/>
          <p:nvPr/>
        </p:nvSpPr>
        <p:spPr>
          <a:xfrm>
            <a:off x="10514085" y="4454403"/>
            <a:ext cx="176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Lorem ipsum dolor sit </a:t>
            </a:r>
            <a:r>
              <a:rPr lang="en-US" sz="1200" dirty="0" err="1"/>
              <a:t>amet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0B2F6E-F4D2-4B2A-8E52-A3D00F04EEDB}"/>
              </a:ext>
            </a:extLst>
          </p:cNvPr>
          <p:cNvSpPr txBox="1"/>
          <p:nvPr/>
        </p:nvSpPr>
        <p:spPr>
          <a:xfrm>
            <a:off x="7038722" y="4068623"/>
            <a:ext cx="975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Setting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C12FB8-A62A-4E7B-A5F4-8FCE4705DC52}"/>
              </a:ext>
            </a:extLst>
          </p:cNvPr>
          <p:cNvSpPr txBox="1"/>
          <p:nvPr/>
        </p:nvSpPr>
        <p:spPr>
          <a:xfrm>
            <a:off x="6271597" y="4414255"/>
            <a:ext cx="176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Lorem ipsum dolor sit </a:t>
            </a:r>
            <a:r>
              <a:rPr lang="en-US" sz="1200" dirty="0" err="1"/>
              <a:t>amet</a:t>
            </a:r>
            <a:endParaRPr 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D62B11-F81C-4433-BC74-B542808F8B8C}"/>
              </a:ext>
            </a:extLst>
          </p:cNvPr>
          <p:cNvSpPr txBox="1"/>
          <p:nvPr/>
        </p:nvSpPr>
        <p:spPr>
          <a:xfrm>
            <a:off x="7065604" y="5494672"/>
            <a:ext cx="975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Setting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540A67-0B9C-44E0-9D8F-97F98CAB37F8}"/>
              </a:ext>
            </a:extLst>
          </p:cNvPr>
          <p:cNvSpPr txBox="1"/>
          <p:nvPr/>
        </p:nvSpPr>
        <p:spPr>
          <a:xfrm>
            <a:off x="6271597" y="5812922"/>
            <a:ext cx="176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Lorem ipsum dolor sit </a:t>
            </a:r>
            <a:r>
              <a:rPr lang="en-US" sz="1200" dirty="0" err="1"/>
              <a:t>amet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1119503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A797176-1F30-40CA-8A22-1314B7C78C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4" b="42188"/>
          <a:stretch/>
        </p:blipFill>
        <p:spPr>
          <a:xfrm>
            <a:off x="0" y="0"/>
            <a:ext cx="12192000" cy="3429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691D41-7F28-466D-90DD-6E8AB042C3AC}"/>
              </a:ext>
            </a:extLst>
          </p:cNvPr>
          <p:cNvSpPr/>
          <p:nvPr/>
        </p:nvSpPr>
        <p:spPr>
          <a:xfrm>
            <a:off x="1280911" y="901700"/>
            <a:ext cx="23920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Product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F6C48D-E68E-4B25-B14F-4776732939FE}"/>
              </a:ext>
            </a:extLst>
          </p:cNvPr>
          <p:cNvCxnSpPr/>
          <p:nvPr/>
        </p:nvCxnSpPr>
        <p:spPr>
          <a:xfrm>
            <a:off x="1409700" y="1825030"/>
            <a:ext cx="1409700" cy="0"/>
          </a:xfrm>
          <a:prstGeom prst="line">
            <a:avLst/>
          </a:prstGeom>
          <a:ln w="38100">
            <a:solidFill>
              <a:srgbClr val="C1B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33707C-9373-40E3-9BAB-2E8B632295C9}"/>
              </a:ext>
            </a:extLst>
          </p:cNvPr>
          <p:cNvSpPr txBox="1"/>
          <p:nvPr/>
        </p:nvSpPr>
        <p:spPr>
          <a:xfrm>
            <a:off x="1280911" y="732422"/>
            <a:ext cx="2933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C1BEBB"/>
                </a:solidFill>
              </a:rPr>
              <a:t>Fuadways</a:t>
            </a:r>
            <a:r>
              <a:rPr lang="en-US" sz="1600" dirty="0">
                <a:solidFill>
                  <a:srgbClr val="C1BEBB"/>
                </a:solidFill>
              </a:rPr>
              <a:t> PowerPoint Inspiration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1936BB-6CEC-4E44-B7C0-B0623B2E8F38}"/>
              </a:ext>
            </a:extLst>
          </p:cNvPr>
          <p:cNvSpPr/>
          <p:nvPr/>
        </p:nvSpPr>
        <p:spPr>
          <a:xfrm>
            <a:off x="6903076" y="1287891"/>
            <a:ext cx="5288924" cy="5570109"/>
          </a:xfrm>
          <a:prstGeom prst="rect">
            <a:avLst/>
          </a:prstGeom>
          <a:solidFill>
            <a:srgbClr val="ECE7E3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B934DF-C7D0-4F76-BC44-1D27016DF154}"/>
              </a:ext>
            </a:extLst>
          </p:cNvPr>
          <p:cNvSpPr txBox="1"/>
          <p:nvPr/>
        </p:nvSpPr>
        <p:spPr>
          <a:xfrm>
            <a:off x="465507" y="4956027"/>
            <a:ext cx="16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Setting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1F86C0-25F6-4E08-9D94-64D82F6F85E9}"/>
              </a:ext>
            </a:extLst>
          </p:cNvPr>
          <p:cNvSpPr txBox="1"/>
          <p:nvPr/>
        </p:nvSpPr>
        <p:spPr>
          <a:xfrm>
            <a:off x="465507" y="5294581"/>
            <a:ext cx="1978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Lorem ipsum dolor sit amet, consectetuer adipiscing elit. Maecenas porttitor congue massa. </a:t>
            </a:r>
          </a:p>
        </p:txBody>
      </p:sp>
      <p:pic>
        <p:nvPicPr>
          <p:cNvPr id="16" name="Graphic 15" descr="Single gear">
            <a:extLst>
              <a:ext uri="{FF2B5EF4-FFF2-40B4-BE49-F238E27FC236}">
                <a16:creationId xmlns:a16="http://schemas.microsoft.com/office/drawing/2014/main" id="{7C2E3862-C247-4A26-B312-29EC3A276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507" y="4326165"/>
            <a:ext cx="499027" cy="499027"/>
          </a:xfrm>
          <a:prstGeom prst="rect">
            <a:avLst/>
          </a:prstGeom>
        </p:spPr>
      </p:pic>
      <p:pic>
        <p:nvPicPr>
          <p:cNvPr id="17" name="Graphic 16" descr="Gears">
            <a:extLst>
              <a:ext uri="{FF2B5EF4-FFF2-40B4-BE49-F238E27FC236}">
                <a16:creationId xmlns:a16="http://schemas.microsoft.com/office/drawing/2014/main" id="{633BA8FF-1BAE-4241-AF35-EFADA221A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5684" y="4325263"/>
            <a:ext cx="499027" cy="499027"/>
          </a:xfrm>
          <a:prstGeom prst="rect">
            <a:avLst/>
          </a:prstGeom>
        </p:spPr>
      </p:pic>
      <p:pic>
        <p:nvPicPr>
          <p:cNvPr id="18" name="Graphic 17" descr="Research">
            <a:extLst>
              <a:ext uri="{FF2B5EF4-FFF2-40B4-BE49-F238E27FC236}">
                <a16:creationId xmlns:a16="http://schemas.microsoft.com/office/drawing/2014/main" id="{64BE9C32-104D-4AFE-8448-4E613050BE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83571" y="4376764"/>
            <a:ext cx="499027" cy="4990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447A3C-8D4E-4BCC-A27D-AD1A9EA8D50E}"/>
              </a:ext>
            </a:extLst>
          </p:cNvPr>
          <p:cNvSpPr txBox="1"/>
          <p:nvPr/>
        </p:nvSpPr>
        <p:spPr>
          <a:xfrm>
            <a:off x="2683571" y="4956027"/>
            <a:ext cx="16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Setting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D51E53-0AA2-4F00-BD22-D8A9DA74DFDE}"/>
              </a:ext>
            </a:extLst>
          </p:cNvPr>
          <p:cNvSpPr txBox="1"/>
          <p:nvPr/>
        </p:nvSpPr>
        <p:spPr>
          <a:xfrm>
            <a:off x="2683571" y="5294581"/>
            <a:ext cx="1978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Lorem ipsum dolor sit amet, consectetuer adipiscing elit. Maecenas porttitor congue massa.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7F60AB-6C9C-4B00-A244-E5A7B66221D7}"/>
              </a:ext>
            </a:extLst>
          </p:cNvPr>
          <p:cNvSpPr txBox="1"/>
          <p:nvPr/>
        </p:nvSpPr>
        <p:spPr>
          <a:xfrm>
            <a:off x="4793323" y="4956027"/>
            <a:ext cx="16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Setting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80A36D-1CB4-4640-9ECC-9B37EDE297B0}"/>
              </a:ext>
            </a:extLst>
          </p:cNvPr>
          <p:cNvSpPr txBox="1"/>
          <p:nvPr/>
        </p:nvSpPr>
        <p:spPr>
          <a:xfrm>
            <a:off x="4793323" y="5294581"/>
            <a:ext cx="1978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Lorem ipsum dolor sit amet, consectetuer adipiscing elit. Maecenas porttitor congue massa.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CB1485-E28D-49B4-AE9C-66433EFBA6CC}"/>
              </a:ext>
            </a:extLst>
          </p:cNvPr>
          <p:cNvSpPr txBox="1"/>
          <p:nvPr/>
        </p:nvSpPr>
        <p:spPr>
          <a:xfrm>
            <a:off x="7801977" y="5198308"/>
            <a:ext cx="1638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Product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53F9C4-9E73-4F8E-82F2-67569C7E14EC}"/>
              </a:ext>
            </a:extLst>
          </p:cNvPr>
          <p:cNvSpPr txBox="1"/>
          <p:nvPr/>
        </p:nvSpPr>
        <p:spPr>
          <a:xfrm>
            <a:off x="7801977" y="5536862"/>
            <a:ext cx="4174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Lorem ipsum dolor sit amet, consectetuer adipiscing elit. Maecenas porttitor congue massa.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1A6B45-3667-48C3-9010-5E5A0D2D5094}"/>
              </a:ext>
            </a:extLst>
          </p:cNvPr>
          <p:cNvSpPr/>
          <p:nvPr/>
        </p:nvSpPr>
        <p:spPr>
          <a:xfrm>
            <a:off x="7734346" y="4243961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D94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8204ED-F76E-41C6-90F8-1F361917FB79}"/>
              </a:ext>
            </a:extLst>
          </p:cNvPr>
          <p:cNvSpPr txBox="1"/>
          <p:nvPr/>
        </p:nvSpPr>
        <p:spPr>
          <a:xfrm>
            <a:off x="7801977" y="2910227"/>
            <a:ext cx="1638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Product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C2BEE1-CD6A-42DE-97EE-11C1F05CCD6A}"/>
              </a:ext>
            </a:extLst>
          </p:cNvPr>
          <p:cNvSpPr txBox="1"/>
          <p:nvPr/>
        </p:nvSpPr>
        <p:spPr>
          <a:xfrm>
            <a:off x="7801977" y="3248781"/>
            <a:ext cx="4174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Lorem ipsum dolor sit amet, consectetuer adipiscing elit. Maecenas porttitor congue massa.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3B9A52-8CA7-4B4D-969B-B7D4B35A1557}"/>
              </a:ext>
            </a:extLst>
          </p:cNvPr>
          <p:cNvSpPr/>
          <p:nvPr/>
        </p:nvSpPr>
        <p:spPr>
          <a:xfrm>
            <a:off x="7734346" y="195588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D94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10234830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B2EFD10-5D4A-4FFA-9EE1-5544CA40B2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6" b="4286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EF7772-7964-4E3B-A307-088683218DD1}"/>
              </a:ext>
            </a:extLst>
          </p:cNvPr>
          <p:cNvSpPr/>
          <p:nvPr/>
        </p:nvSpPr>
        <p:spPr>
          <a:xfrm>
            <a:off x="1280911" y="901700"/>
            <a:ext cx="22152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Market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6F039D-DB41-4A91-AB4E-75D6567AEF2F}"/>
              </a:ext>
            </a:extLst>
          </p:cNvPr>
          <p:cNvCxnSpPr/>
          <p:nvPr/>
        </p:nvCxnSpPr>
        <p:spPr>
          <a:xfrm>
            <a:off x="1409700" y="1825030"/>
            <a:ext cx="1409700" cy="0"/>
          </a:xfrm>
          <a:prstGeom prst="line">
            <a:avLst/>
          </a:prstGeom>
          <a:ln w="38100">
            <a:solidFill>
              <a:srgbClr val="C1B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239C0C8-227F-4003-92F0-94CD80C58DB1}"/>
              </a:ext>
            </a:extLst>
          </p:cNvPr>
          <p:cNvSpPr txBox="1"/>
          <p:nvPr/>
        </p:nvSpPr>
        <p:spPr>
          <a:xfrm>
            <a:off x="1280911" y="732422"/>
            <a:ext cx="2933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C1BEBB"/>
                </a:solidFill>
              </a:rPr>
              <a:t>Fuadways</a:t>
            </a:r>
            <a:r>
              <a:rPr lang="en-US" sz="1600" dirty="0">
                <a:solidFill>
                  <a:srgbClr val="C1BEBB"/>
                </a:solidFill>
              </a:rPr>
              <a:t> PowerPoint Inspiration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BD3E8-2994-4749-B917-39211670AC3F}"/>
              </a:ext>
            </a:extLst>
          </p:cNvPr>
          <p:cNvSpPr txBox="1"/>
          <p:nvPr/>
        </p:nvSpPr>
        <p:spPr>
          <a:xfrm>
            <a:off x="1409700" y="2579084"/>
            <a:ext cx="16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Market Graphic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753EB-94CD-4884-8FBE-ADD324EEDA1C}"/>
              </a:ext>
            </a:extLst>
          </p:cNvPr>
          <p:cNvSpPr txBox="1"/>
          <p:nvPr/>
        </p:nvSpPr>
        <p:spPr>
          <a:xfrm>
            <a:off x="1409700" y="2917638"/>
            <a:ext cx="256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Lorem ipsum dolor sit amet, consectetuer adipiscing elit. Maecenas porttitor congue massa.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6426A9-F64A-481F-A502-F00FA28169EA}"/>
              </a:ext>
            </a:extLst>
          </p:cNvPr>
          <p:cNvSpPr/>
          <p:nvPr/>
        </p:nvSpPr>
        <p:spPr>
          <a:xfrm>
            <a:off x="1004552" y="3795298"/>
            <a:ext cx="1056068" cy="428972"/>
          </a:xfrm>
          <a:prstGeom prst="rect">
            <a:avLst/>
          </a:prstGeom>
          <a:solidFill>
            <a:srgbClr val="A9A5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10%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846304-54AD-499A-9885-B0E4002AB71D}"/>
              </a:ext>
            </a:extLst>
          </p:cNvPr>
          <p:cNvSpPr/>
          <p:nvPr/>
        </p:nvSpPr>
        <p:spPr>
          <a:xfrm>
            <a:off x="1991931" y="3795298"/>
            <a:ext cx="1504265" cy="428972"/>
          </a:xfrm>
          <a:prstGeom prst="rect">
            <a:avLst/>
          </a:prstGeom>
          <a:solidFill>
            <a:srgbClr val="605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38%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92D30F-8D65-4E45-9202-0493B1A414F0}"/>
              </a:ext>
            </a:extLst>
          </p:cNvPr>
          <p:cNvSpPr/>
          <p:nvPr/>
        </p:nvSpPr>
        <p:spPr>
          <a:xfrm>
            <a:off x="3496196" y="3795298"/>
            <a:ext cx="1848536" cy="428972"/>
          </a:xfrm>
          <a:prstGeom prst="rect">
            <a:avLst/>
          </a:prstGeom>
          <a:solidFill>
            <a:srgbClr val="323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63%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043A3-2C14-4661-8C4D-A97DF9EEF303}"/>
              </a:ext>
            </a:extLst>
          </p:cNvPr>
          <p:cNvSpPr txBox="1"/>
          <p:nvPr/>
        </p:nvSpPr>
        <p:spPr>
          <a:xfrm>
            <a:off x="926324" y="4980240"/>
            <a:ext cx="16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Market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1048B-F422-4169-BCF6-0A6D65E0830F}"/>
              </a:ext>
            </a:extLst>
          </p:cNvPr>
          <p:cNvSpPr txBox="1"/>
          <p:nvPr/>
        </p:nvSpPr>
        <p:spPr>
          <a:xfrm>
            <a:off x="926324" y="5318794"/>
            <a:ext cx="212167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Lorem ipsum dolor sit amet, consectetuer adipiscing elit. Maecenas porttitor congue massa.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848E7D-6092-4232-A106-F49A06656BDD}"/>
              </a:ext>
            </a:extLst>
          </p:cNvPr>
          <p:cNvSpPr txBox="1"/>
          <p:nvPr/>
        </p:nvSpPr>
        <p:spPr>
          <a:xfrm>
            <a:off x="3223056" y="4980240"/>
            <a:ext cx="16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Market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9D1E58-71C4-4729-A414-D21FFB542C55}"/>
              </a:ext>
            </a:extLst>
          </p:cNvPr>
          <p:cNvSpPr txBox="1"/>
          <p:nvPr/>
        </p:nvSpPr>
        <p:spPr>
          <a:xfrm>
            <a:off x="3223056" y="5318794"/>
            <a:ext cx="212167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Lorem ipsum dolor sit amet, consectetuer adipiscing elit. Maecenas porttitor congue massa.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066CA0-F5D2-4AB7-8EAC-9CDF261A13BE}"/>
              </a:ext>
            </a:extLst>
          </p:cNvPr>
          <p:cNvSpPr txBox="1"/>
          <p:nvPr/>
        </p:nvSpPr>
        <p:spPr>
          <a:xfrm>
            <a:off x="6187871" y="2360138"/>
            <a:ext cx="16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Setting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C380B7-F1BF-439D-A15B-5883FCA4518B}"/>
              </a:ext>
            </a:extLst>
          </p:cNvPr>
          <p:cNvSpPr txBox="1"/>
          <p:nvPr/>
        </p:nvSpPr>
        <p:spPr>
          <a:xfrm>
            <a:off x="6187871" y="2698692"/>
            <a:ext cx="29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Lorem ipsum dolor sit amet, consectetuer adipiscing elit. Maecenas porttitor congue massa.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855CA9-4047-477F-91D6-1EEB2E416AD0}"/>
              </a:ext>
            </a:extLst>
          </p:cNvPr>
          <p:cNvSpPr txBox="1"/>
          <p:nvPr/>
        </p:nvSpPr>
        <p:spPr>
          <a:xfrm>
            <a:off x="6187871" y="3884326"/>
            <a:ext cx="16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Setting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14DFFC-D1DC-4413-81E9-29FDBE9118FE}"/>
              </a:ext>
            </a:extLst>
          </p:cNvPr>
          <p:cNvSpPr txBox="1"/>
          <p:nvPr/>
        </p:nvSpPr>
        <p:spPr>
          <a:xfrm>
            <a:off x="6187871" y="4222880"/>
            <a:ext cx="29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Lorem ipsum dolor sit amet, consectetuer adipiscing elit. Maecenas porttitor congue massa.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86055D-5FB1-4349-BACA-76CD9C40E7CF}"/>
              </a:ext>
            </a:extLst>
          </p:cNvPr>
          <p:cNvSpPr txBox="1"/>
          <p:nvPr/>
        </p:nvSpPr>
        <p:spPr>
          <a:xfrm>
            <a:off x="6187871" y="5212715"/>
            <a:ext cx="16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Setting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D11780-2A94-4FD3-A3FC-E151D569E89A}"/>
              </a:ext>
            </a:extLst>
          </p:cNvPr>
          <p:cNvSpPr txBox="1"/>
          <p:nvPr/>
        </p:nvSpPr>
        <p:spPr>
          <a:xfrm>
            <a:off x="6187871" y="5551269"/>
            <a:ext cx="29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Lorem ipsum dolor sit amet, consectetuer adipiscing elit. Maecenas porttitor congue massa. </a:t>
            </a:r>
          </a:p>
        </p:txBody>
      </p:sp>
      <p:pic>
        <p:nvPicPr>
          <p:cNvPr id="25" name="Graphic 24" descr="Single gear">
            <a:extLst>
              <a:ext uri="{FF2B5EF4-FFF2-40B4-BE49-F238E27FC236}">
                <a16:creationId xmlns:a16="http://schemas.microsoft.com/office/drawing/2014/main" id="{AB5EE7C9-F33D-47DE-B50A-0E51AA00B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7989" y="2409075"/>
            <a:ext cx="499027" cy="499027"/>
          </a:xfrm>
          <a:prstGeom prst="rect">
            <a:avLst/>
          </a:prstGeom>
        </p:spPr>
      </p:pic>
      <p:pic>
        <p:nvPicPr>
          <p:cNvPr id="26" name="Graphic 25" descr="Gears">
            <a:extLst>
              <a:ext uri="{FF2B5EF4-FFF2-40B4-BE49-F238E27FC236}">
                <a16:creationId xmlns:a16="http://schemas.microsoft.com/office/drawing/2014/main" id="{166FEA9A-1A5B-4602-8DDE-49CF1B161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07989" y="5212715"/>
            <a:ext cx="499027" cy="499027"/>
          </a:xfrm>
          <a:prstGeom prst="rect">
            <a:avLst/>
          </a:prstGeom>
        </p:spPr>
      </p:pic>
      <p:pic>
        <p:nvPicPr>
          <p:cNvPr id="27" name="Graphic 26" descr="Research">
            <a:extLst>
              <a:ext uri="{FF2B5EF4-FFF2-40B4-BE49-F238E27FC236}">
                <a16:creationId xmlns:a16="http://schemas.microsoft.com/office/drawing/2014/main" id="{4B8CC392-EBF5-4C8C-9667-50F8C62B32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07989" y="3810895"/>
            <a:ext cx="499027" cy="49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4716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F70D8AD-0456-466F-A16C-28F0398AF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4" b="3544"/>
          <a:stretch>
            <a:fillRect/>
          </a:stretch>
        </p:blipFill>
        <p:spPr/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2BF41A-E10E-4B44-A611-0DB486B1D85B}"/>
              </a:ext>
            </a:extLst>
          </p:cNvPr>
          <p:cNvSpPr/>
          <p:nvPr/>
        </p:nvSpPr>
        <p:spPr>
          <a:xfrm>
            <a:off x="1280911" y="901700"/>
            <a:ext cx="45865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Model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8BEB38-C5DC-40E6-AA7B-99117726C544}"/>
              </a:ext>
            </a:extLst>
          </p:cNvPr>
          <p:cNvCxnSpPr/>
          <p:nvPr/>
        </p:nvCxnSpPr>
        <p:spPr>
          <a:xfrm>
            <a:off x="1409700" y="1825030"/>
            <a:ext cx="1409700" cy="0"/>
          </a:xfrm>
          <a:prstGeom prst="line">
            <a:avLst/>
          </a:prstGeom>
          <a:ln w="38100">
            <a:solidFill>
              <a:srgbClr val="C1B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CBC802-F1B9-457B-8B8B-CCF15BB02110}"/>
              </a:ext>
            </a:extLst>
          </p:cNvPr>
          <p:cNvSpPr txBox="1"/>
          <p:nvPr/>
        </p:nvSpPr>
        <p:spPr>
          <a:xfrm>
            <a:off x="1280911" y="732422"/>
            <a:ext cx="2933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C1BEBB"/>
                </a:solidFill>
              </a:rPr>
              <a:t>Fuadways</a:t>
            </a:r>
            <a:r>
              <a:rPr lang="en-US" sz="1600" dirty="0">
                <a:solidFill>
                  <a:srgbClr val="C1BEBB"/>
                </a:solidFill>
              </a:rPr>
              <a:t> PowerPoint Inspiration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06361E-9F8E-4E78-8262-4BD469C11B1B}"/>
              </a:ext>
            </a:extLst>
          </p:cNvPr>
          <p:cNvSpPr txBox="1"/>
          <p:nvPr/>
        </p:nvSpPr>
        <p:spPr>
          <a:xfrm>
            <a:off x="3412901" y="3224816"/>
            <a:ext cx="4146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Lorem ipsum dolor sit amet, consectetuer adipiscing elit. Maecenas porttitor congue massa.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A8CE41-7C23-4CD4-843A-1C8CE052EBD6}"/>
              </a:ext>
            </a:extLst>
          </p:cNvPr>
          <p:cNvSpPr txBox="1"/>
          <p:nvPr/>
        </p:nvSpPr>
        <p:spPr>
          <a:xfrm>
            <a:off x="3412901" y="4902200"/>
            <a:ext cx="4146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Fusce</a:t>
            </a:r>
            <a:r>
              <a:rPr lang="en-US" sz="1600" dirty="0"/>
              <a:t> </a:t>
            </a:r>
            <a:r>
              <a:rPr lang="en-US" sz="1600" dirty="0" err="1"/>
              <a:t>posuere</a:t>
            </a:r>
            <a:r>
              <a:rPr lang="en-US" sz="1600" dirty="0"/>
              <a:t>, magna sed pulvinar </a:t>
            </a:r>
            <a:r>
              <a:rPr lang="en-US" sz="1600" dirty="0" err="1"/>
              <a:t>ultricies</a:t>
            </a:r>
            <a:r>
              <a:rPr lang="en-US" sz="1600" dirty="0"/>
              <a:t>, </a:t>
            </a:r>
            <a:r>
              <a:rPr lang="en-US" sz="1600" dirty="0" err="1"/>
              <a:t>purus</a:t>
            </a:r>
            <a:r>
              <a:rPr lang="en-US" sz="1600" dirty="0"/>
              <a:t> </a:t>
            </a:r>
            <a:r>
              <a:rPr lang="en-US" sz="1600" dirty="0" err="1"/>
              <a:t>lectus</a:t>
            </a:r>
            <a:r>
              <a:rPr lang="en-US" sz="1600" dirty="0"/>
              <a:t> </a:t>
            </a:r>
            <a:r>
              <a:rPr lang="en-US" sz="1600" dirty="0" err="1"/>
              <a:t>malesuada</a:t>
            </a:r>
            <a:r>
              <a:rPr lang="en-US" sz="1600" dirty="0"/>
              <a:t> libero, sit </a:t>
            </a:r>
            <a:r>
              <a:rPr lang="en-US" sz="1600" dirty="0" err="1"/>
              <a:t>amet</a:t>
            </a:r>
            <a:r>
              <a:rPr lang="en-US" sz="1600" dirty="0"/>
              <a:t> </a:t>
            </a:r>
            <a:r>
              <a:rPr lang="en-US" sz="1600" dirty="0" err="1"/>
              <a:t>commodo</a:t>
            </a:r>
            <a:r>
              <a:rPr lang="en-US" sz="1600" dirty="0"/>
              <a:t> magna eros </a:t>
            </a:r>
            <a:r>
              <a:rPr lang="en-US" sz="1600" dirty="0" err="1"/>
              <a:t>quis</a:t>
            </a:r>
            <a:r>
              <a:rPr lang="en-US" sz="1600" dirty="0"/>
              <a:t> </a:t>
            </a:r>
            <a:r>
              <a:rPr lang="en-US" sz="1600" dirty="0" err="1"/>
              <a:t>urna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Nunc </a:t>
            </a:r>
            <a:r>
              <a:rPr lang="en-US" sz="1600" dirty="0" err="1"/>
              <a:t>viverra</a:t>
            </a:r>
            <a:r>
              <a:rPr lang="en-US" sz="1600" dirty="0"/>
              <a:t> </a:t>
            </a:r>
            <a:r>
              <a:rPr lang="en-US" sz="1600" dirty="0" err="1"/>
              <a:t>imperdiet</a:t>
            </a:r>
            <a:r>
              <a:rPr lang="en-US" sz="1600" dirty="0"/>
              <a:t> </a:t>
            </a:r>
            <a:r>
              <a:rPr lang="en-US" sz="1600" dirty="0" err="1"/>
              <a:t>enim</a:t>
            </a:r>
            <a:r>
              <a:rPr lang="en-US" sz="1600" dirty="0"/>
              <a:t>. </a:t>
            </a:r>
            <a:r>
              <a:rPr lang="en-US" sz="1600" dirty="0" err="1"/>
              <a:t>Fusce</a:t>
            </a:r>
            <a:r>
              <a:rPr lang="en-US" sz="1600" dirty="0"/>
              <a:t> est. </a:t>
            </a:r>
            <a:r>
              <a:rPr lang="en-US" sz="1600" dirty="0" err="1"/>
              <a:t>Vivamus</a:t>
            </a:r>
            <a:r>
              <a:rPr lang="en-US" sz="1600" dirty="0"/>
              <a:t> a </a:t>
            </a:r>
            <a:r>
              <a:rPr lang="en-US" sz="1600" dirty="0" err="1"/>
              <a:t>tellus</a:t>
            </a:r>
            <a:r>
              <a:rPr lang="en-US" sz="16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14ADE1-0465-499B-953A-A5CBADB18CDE}"/>
              </a:ext>
            </a:extLst>
          </p:cNvPr>
          <p:cNvSpPr txBox="1"/>
          <p:nvPr/>
        </p:nvSpPr>
        <p:spPr>
          <a:xfrm>
            <a:off x="8335836" y="2193071"/>
            <a:ext cx="16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463AAD-519D-4864-98C4-C279D6EB1C55}"/>
              </a:ext>
            </a:extLst>
          </p:cNvPr>
          <p:cNvSpPr txBox="1"/>
          <p:nvPr/>
        </p:nvSpPr>
        <p:spPr>
          <a:xfrm>
            <a:off x="8335836" y="2531625"/>
            <a:ext cx="29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Lorem ipsum dolor sit amet, consectetuer adipiscing elit. Maecenas porttitor congue massa.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0C979F-9F29-4A51-9D33-D81546BFB762}"/>
              </a:ext>
            </a:extLst>
          </p:cNvPr>
          <p:cNvSpPr txBox="1"/>
          <p:nvPr/>
        </p:nvSpPr>
        <p:spPr>
          <a:xfrm>
            <a:off x="8335836" y="3717259"/>
            <a:ext cx="16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Setting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DFB7D5-4B37-4CA6-9E1E-502C94642D2F}"/>
              </a:ext>
            </a:extLst>
          </p:cNvPr>
          <p:cNvSpPr txBox="1"/>
          <p:nvPr/>
        </p:nvSpPr>
        <p:spPr>
          <a:xfrm>
            <a:off x="8335836" y="4055813"/>
            <a:ext cx="29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Lorem ipsum dolor sit amet, consectetuer adipiscing elit. Maecenas porttitor congue massa.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7442EF-6A40-46BD-A92F-A3E38D07A18C}"/>
              </a:ext>
            </a:extLst>
          </p:cNvPr>
          <p:cNvSpPr txBox="1"/>
          <p:nvPr/>
        </p:nvSpPr>
        <p:spPr>
          <a:xfrm>
            <a:off x="8335836" y="5045648"/>
            <a:ext cx="16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Setting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316965-7CE2-4128-BAC8-0C13CF440170}"/>
              </a:ext>
            </a:extLst>
          </p:cNvPr>
          <p:cNvSpPr txBox="1"/>
          <p:nvPr/>
        </p:nvSpPr>
        <p:spPr>
          <a:xfrm>
            <a:off x="8335836" y="5384202"/>
            <a:ext cx="297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Lorem ipsum dolor sit amet, consectetuer adipiscing elit. Maecenas porttitor congue massa. </a:t>
            </a:r>
          </a:p>
        </p:txBody>
      </p:sp>
      <p:pic>
        <p:nvPicPr>
          <p:cNvPr id="21" name="Graphic 20" descr="Single gear">
            <a:extLst>
              <a:ext uri="{FF2B5EF4-FFF2-40B4-BE49-F238E27FC236}">
                <a16:creationId xmlns:a16="http://schemas.microsoft.com/office/drawing/2014/main" id="{7469D12B-464D-4FD6-AB8F-9484957BD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5954" y="2242008"/>
            <a:ext cx="499027" cy="499027"/>
          </a:xfrm>
          <a:prstGeom prst="rect">
            <a:avLst/>
          </a:prstGeom>
        </p:spPr>
      </p:pic>
      <p:pic>
        <p:nvPicPr>
          <p:cNvPr id="22" name="Graphic 21" descr="Gears">
            <a:extLst>
              <a:ext uri="{FF2B5EF4-FFF2-40B4-BE49-F238E27FC236}">
                <a16:creationId xmlns:a16="http://schemas.microsoft.com/office/drawing/2014/main" id="{CF327BCE-49B5-429D-9A22-A242E3E09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55954" y="5045648"/>
            <a:ext cx="499027" cy="499027"/>
          </a:xfrm>
          <a:prstGeom prst="rect">
            <a:avLst/>
          </a:prstGeom>
        </p:spPr>
      </p:pic>
      <p:pic>
        <p:nvPicPr>
          <p:cNvPr id="23" name="Graphic 22" descr="Research">
            <a:extLst>
              <a:ext uri="{FF2B5EF4-FFF2-40B4-BE49-F238E27FC236}">
                <a16:creationId xmlns:a16="http://schemas.microsoft.com/office/drawing/2014/main" id="{D9A3B6DC-2B69-4CA4-8F5B-88BF5D76C1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55954" y="3643828"/>
            <a:ext cx="499027" cy="49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0351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EDEC6C3-E496-4355-96B9-7B2BF4B6A6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8" r="10918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C98C9E-EDA5-4E79-855C-CAD4DC5CA287}"/>
              </a:ext>
            </a:extLst>
          </p:cNvPr>
          <p:cNvSpPr/>
          <p:nvPr/>
        </p:nvSpPr>
        <p:spPr>
          <a:xfrm>
            <a:off x="1280911" y="901700"/>
            <a:ext cx="459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Revenue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AACD90-D7A7-4DFC-AF75-5F684094E797}"/>
              </a:ext>
            </a:extLst>
          </p:cNvPr>
          <p:cNvCxnSpPr/>
          <p:nvPr/>
        </p:nvCxnSpPr>
        <p:spPr>
          <a:xfrm>
            <a:off x="1409700" y="1825030"/>
            <a:ext cx="1409700" cy="0"/>
          </a:xfrm>
          <a:prstGeom prst="line">
            <a:avLst/>
          </a:prstGeom>
          <a:ln w="38100">
            <a:solidFill>
              <a:srgbClr val="C1B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0B0F46C-AC15-4B27-8FD0-980030D9F2D4}"/>
              </a:ext>
            </a:extLst>
          </p:cNvPr>
          <p:cNvSpPr txBox="1"/>
          <p:nvPr/>
        </p:nvSpPr>
        <p:spPr>
          <a:xfrm>
            <a:off x="1280911" y="732422"/>
            <a:ext cx="2933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C1BEBB"/>
                </a:solidFill>
              </a:rPr>
              <a:t>Fuadways</a:t>
            </a:r>
            <a:r>
              <a:rPr lang="en-US" sz="1600" dirty="0">
                <a:solidFill>
                  <a:srgbClr val="C1BEBB"/>
                </a:solidFill>
              </a:rPr>
              <a:t> PowerPoint Inspiration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67A305-E951-44ED-B2FB-F6990A01DD40}"/>
              </a:ext>
            </a:extLst>
          </p:cNvPr>
          <p:cNvSpPr/>
          <p:nvPr/>
        </p:nvSpPr>
        <p:spPr>
          <a:xfrm>
            <a:off x="850168" y="3054615"/>
            <a:ext cx="122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$868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6DD3E2-7A13-4AD7-B08C-D002E1954C28}"/>
              </a:ext>
            </a:extLst>
          </p:cNvPr>
          <p:cNvSpPr txBox="1"/>
          <p:nvPr/>
        </p:nvSpPr>
        <p:spPr>
          <a:xfrm>
            <a:off x="809198" y="2696809"/>
            <a:ext cx="1305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D94A4"/>
                </a:solidFill>
              </a:rPr>
              <a:t>Place Name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EF76F8-C1CE-4DFB-B827-E41DD31EBBAE}"/>
              </a:ext>
            </a:extLst>
          </p:cNvPr>
          <p:cNvSpPr/>
          <p:nvPr/>
        </p:nvSpPr>
        <p:spPr>
          <a:xfrm>
            <a:off x="3348954" y="3054615"/>
            <a:ext cx="122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$868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C75C14-9514-46C8-8EDD-7FF71915CEFA}"/>
              </a:ext>
            </a:extLst>
          </p:cNvPr>
          <p:cNvSpPr txBox="1"/>
          <p:nvPr/>
        </p:nvSpPr>
        <p:spPr>
          <a:xfrm>
            <a:off x="3307984" y="2696809"/>
            <a:ext cx="1305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D94A4"/>
                </a:solidFill>
              </a:rPr>
              <a:t>Place Name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E9B0A2-6AD1-4291-AF01-36DBF1B36808}"/>
              </a:ext>
            </a:extLst>
          </p:cNvPr>
          <p:cNvSpPr/>
          <p:nvPr/>
        </p:nvSpPr>
        <p:spPr>
          <a:xfrm>
            <a:off x="850168" y="5033751"/>
            <a:ext cx="12234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$189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955D14-95F1-4048-BD97-666D2B9E4E24}"/>
              </a:ext>
            </a:extLst>
          </p:cNvPr>
          <p:cNvSpPr txBox="1"/>
          <p:nvPr/>
        </p:nvSpPr>
        <p:spPr>
          <a:xfrm>
            <a:off x="809198" y="4675945"/>
            <a:ext cx="1305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D94A4"/>
                </a:solidFill>
              </a:rPr>
              <a:t>Place Name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6EA0E2-FD92-464E-A380-DDEC393F7A67}"/>
              </a:ext>
            </a:extLst>
          </p:cNvPr>
          <p:cNvSpPr/>
          <p:nvPr/>
        </p:nvSpPr>
        <p:spPr>
          <a:xfrm>
            <a:off x="3478797" y="5033751"/>
            <a:ext cx="9637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$48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FFABDA-8E03-49E8-9BF4-89C31CC3521B}"/>
              </a:ext>
            </a:extLst>
          </p:cNvPr>
          <p:cNvSpPr txBox="1"/>
          <p:nvPr/>
        </p:nvSpPr>
        <p:spPr>
          <a:xfrm>
            <a:off x="3307984" y="4675945"/>
            <a:ext cx="1305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D94A4"/>
                </a:solidFill>
              </a:rPr>
              <a:t>Place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07CE8E-64B0-4151-AA27-756B662D3EAB}"/>
              </a:ext>
            </a:extLst>
          </p:cNvPr>
          <p:cNvSpPr txBox="1"/>
          <p:nvPr/>
        </p:nvSpPr>
        <p:spPr>
          <a:xfrm>
            <a:off x="9057255" y="2259449"/>
            <a:ext cx="1638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Product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111DF6-6A24-4AD0-A720-31FF29459EC1}"/>
              </a:ext>
            </a:extLst>
          </p:cNvPr>
          <p:cNvSpPr txBox="1"/>
          <p:nvPr/>
        </p:nvSpPr>
        <p:spPr>
          <a:xfrm>
            <a:off x="9057255" y="2598003"/>
            <a:ext cx="28557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Lorem ipsum dolor sit amet, consectetuer adipiscing elit. Maecenas porttitor congue massa.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578A1B-8D88-4810-BDBB-BDB817FC90DD}"/>
              </a:ext>
            </a:extLst>
          </p:cNvPr>
          <p:cNvSpPr txBox="1"/>
          <p:nvPr/>
        </p:nvSpPr>
        <p:spPr>
          <a:xfrm>
            <a:off x="9057255" y="4675945"/>
            <a:ext cx="1638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Product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33DB1C-7C80-494C-817F-8D6FA5157246}"/>
              </a:ext>
            </a:extLst>
          </p:cNvPr>
          <p:cNvSpPr txBox="1"/>
          <p:nvPr/>
        </p:nvSpPr>
        <p:spPr>
          <a:xfrm>
            <a:off x="9057255" y="5014499"/>
            <a:ext cx="28557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Lorem ipsum dolor sit amet, consectetuer adipiscing elit. Maecenas porttitor congue massa. </a:t>
            </a:r>
          </a:p>
        </p:txBody>
      </p:sp>
      <p:pic>
        <p:nvPicPr>
          <p:cNvPr id="34" name="Graphic 33" descr="Single gear">
            <a:extLst>
              <a:ext uri="{FF2B5EF4-FFF2-40B4-BE49-F238E27FC236}">
                <a16:creationId xmlns:a16="http://schemas.microsoft.com/office/drawing/2014/main" id="{A3C41553-F8C9-40FC-8EE7-CFA2A705A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738" y="1508768"/>
            <a:ext cx="687395" cy="687395"/>
          </a:xfrm>
          <a:prstGeom prst="rect">
            <a:avLst/>
          </a:prstGeom>
        </p:spPr>
      </p:pic>
      <p:pic>
        <p:nvPicPr>
          <p:cNvPr id="35" name="Graphic 34" descr="Research">
            <a:extLst>
              <a:ext uri="{FF2B5EF4-FFF2-40B4-BE49-F238E27FC236}">
                <a16:creationId xmlns:a16="http://schemas.microsoft.com/office/drawing/2014/main" id="{84B0AD2F-6724-4802-B383-FF0A87A8BE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8225" y="4013775"/>
            <a:ext cx="687395" cy="6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9628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562</Words>
  <Application>Microsoft Office PowerPoint</Application>
  <PresentationFormat>Widescreen</PresentationFormat>
  <Paragraphs>105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fuad rizla</dc:creator>
  <cp:lastModifiedBy>fuad rizla</cp:lastModifiedBy>
  <cp:revision>10</cp:revision>
  <dcterms:created xsi:type="dcterms:W3CDTF">2021-01-02T04:13:13Z</dcterms:created>
  <dcterms:modified xsi:type="dcterms:W3CDTF">2021-01-02T05:37:33Z</dcterms:modified>
</cp:coreProperties>
</file>